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E8FE-6C56-4F6D-9D08-004FE25E0E2A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B1548-960E-4447-A602-BCDDD118FC0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E8FE-6C56-4F6D-9D08-004FE25E0E2A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B1548-960E-4447-A602-BCDDD118FC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E8FE-6C56-4F6D-9D08-004FE25E0E2A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B1548-960E-4447-A602-BCDDD118FC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E8FE-6C56-4F6D-9D08-004FE25E0E2A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B1548-960E-4447-A602-BCDDD118FC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E8FE-6C56-4F6D-9D08-004FE25E0E2A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B1548-960E-4447-A602-BCDDD118FC0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E8FE-6C56-4F6D-9D08-004FE25E0E2A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B1548-960E-4447-A602-BCDDD118FC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E8FE-6C56-4F6D-9D08-004FE25E0E2A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B1548-960E-4447-A602-BCDDD118FC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E8FE-6C56-4F6D-9D08-004FE25E0E2A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B1548-960E-4447-A602-BCDDD118FC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E8FE-6C56-4F6D-9D08-004FE25E0E2A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B1548-960E-4447-A602-BCDDD118FC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E8FE-6C56-4F6D-9D08-004FE25E0E2A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B1548-960E-4447-A602-BCDDD118FC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E8FE-6C56-4F6D-9D08-004FE25E0E2A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FAB1548-960E-4447-A602-BCDDD118FC0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00E8FE-6C56-4F6D-9D08-004FE25E0E2A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AB1548-960E-4447-A602-BCDDD118FC09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google.com/cse/manage/create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en-US" sz="9600" dirty="0" smtClean="0">
                <a:solidFill>
                  <a:srgbClr val="FFC000"/>
                </a:solidFill>
              </a:rPr>
              <a:t>Google Tools</a:t>
            </a:r>
            <a:endParaRPr lang="en-US" sz="9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590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172200"/>
            <a:ext cx="1443037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08204"/>
            <a:ext cx="12858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38400" y="1777803"/>
            <a:ext cx="29744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Picmonkey.com</a:t>
            </a:r>
            <a:endParaRPr lang="en-US" sz="32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138238"/>
            <a:ext cx="2133600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66800" y="3429000"/>
            <a:ext cx="457606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Simple editing tool for pictures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Add effects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Create a collage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57755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19200"/>
            <a:ext cx="2782421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172200"/>
            <a:ext cx="1124107" cy="4858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99262" y="1600200"/>
            <a:ext cx="2587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Wevideo.com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219200" y="2667000"/>
            <a:ext cx="6019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Easy Video Editing Tool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Collaborators can be invited into your video production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Saves for Google Drive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Upload media or record in the program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Add music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36165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6172200"/>
            <a:ext cx="1124107" cy="4858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44623" y="1905000"/>
            <a:ext cx="6779100" cy="2251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Collaboration – invite others to work on collage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Drop and drag pictures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Drop and drag links (like news articles)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Add text</a:t>
            </a:r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343400"/>
            <a:ext cx="5776912" cy="1951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90600" y="4881937"/>
            <a:ext cx="1103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50" y="747576"/>
            <a:ext cx="108585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4600" y="1021925"/>
            <a:ext cx="17988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Mural.ly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82760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1816387"/>
            <a:ext cx="4600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/>
              </a:rPr>
              <a:t>https://www.google.com/cse/manage/create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0"/>
            <a:ext cx="6123865" cy="263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0" y="6200740"/>
            <a:ext cx="1124107" cy="4858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0154" y="1231612"/>
            <a:ext cx="45037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Custom Search Engine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2452189"/>
            <a:ext cx="73877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Create a search engine with your own approved sites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Copy and paste web addresses into the box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Click public URL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3436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90600"/>
            <a:ext cx="1181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6172200"/>
            <a:ext cx="1124107" cy="4858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09800" y="1371600"/>
            <a:ext cx="28364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Chrome Store</a:t>
            </a:r>
            <a:endParaRPr lang="en-US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2819400"/>
            <a:ext cx="569976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Add Apps to your Google home page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Study tools for </a:t>
            </a:r>
            <a:r>
              <a:rPr lang="en-US" sz="2400" dirty="0" smtClean="0"/>
              <a:t>students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Stopwatch or Timer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Black menu (quick access to your Apps)</a:t>
            </a: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Calculators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Math games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Grammar help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Ancient History Encyclopedia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75556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22169"/>
            <a:ext cx="11906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6172200"/>
            <a:ext cx="1124107" cy="4858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0" y="1283660"/>
            <a:ext cx="60484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Adding Voice Comments to a Google Doc</a:t>
            </a:r>
            <a:endParaRPr lang="en-US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04912" y="2971800"/>
            <a:ext cx="706225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Right click on name of document in Google Drive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Choose “open with voice comments”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Click on the microphone icon and record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Click on share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Open the Google Doc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Voice recording will be located in “Comments”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878640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274</TotalTime>
  <Words>170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Google Tools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St. Thomas More Catholic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Google Tools</dc:title>
  <dc:creator>Scott Johnstone</dc:creator>
  <cp:lastModifiedBy>Scott Johnstone</cp:lastModifiedBy>
  <cp:revision>11</cp:revision>
  <dcterms:created xsi:type="dcterms:W3CDTF">2013-07-29T20:14:11Z</dcterms:created>
  <dcterms:modified xsi:type="dcterms:W3CDTF">2013-07-30T18:44:16Z</dcterms:modified>
</cp:coreProperties>
</file>